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73" r:id="rId2"/>
    <p:sldId id="263" r:id="rId3"/>
    <p:sldId id="260" r:id="rId4"/>
    <p:sldId id="271" r:id="rId5"/>
    <p:sldId id="270" r:id="rId6"/>
    <p:sldId id="278" r:id="rId7"/>
    <p:sldId id="282" r:id="rId8"/>
    <p:sldId id="269" r:id="rId9"/>
    <p:sldId id="283" r:id="rId10"/>
    <p:sldId id="277" r:id="rId11"/>
    <p:sldId id="279" r:id="rId12"/>
    <p:sldId id="274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4595" autoAdjust="0"/>
  </p:normalViewPr>
  <p:slideViewPr>
    <p:cSldViewPr>
      <p:cViewPr varScale="1">
        <p:scale>
          <a:sx n="101" d="100"/>
          <a:sy n="101" d="100"/>
        </p:scale>
        <p:origin x="-24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DAFF99E-A0A0-453C-AAA2-40037BA5CF41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4EA08-AC64-4EEC-89A8-71432AE62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71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CB22BE-6273-4CFC-9C10-8AF349D904E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3BB430-5D83-46C1-8EC7-C60D702BB58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E08509-25F5-4915-A7F4-24C698740CD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1628C6-E067-4687-8B88-52665E5472D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E2C4E2-4FC2-4FCB-B17F-A26CEF66632F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DCB41-F508-4218-8FFC-CAC5632BDE1A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596B2-E532-4AE4-8F1B-D5435B078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2DA2E-433D-4BAC-A1E7-B410AF46640A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1CD04-B45C-41E6-A3DD-C4DD33F94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1F60C-08E6-4551-9359-67616A758959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CD82E-608D-42FF-AA86-C89FB5EEE3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14C01-5660-4D1A-9344-FD4D95ED780C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B427-9BE3-4210-B312-58DD9078B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DE354-EDB8-4AFE-BA40-5109ACEB543F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DFFB4-159E-4FDF-8740-E1189F2379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10739-D006-43A8-9070-E2E3BFCB68EF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50ED4-C3BF-4D67-A640-5A39AB630F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4966C-4206-4680-B060-248C0C773CD1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2D4B0-C9F6-431D-BE1B-2DA93E4A0B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0B5EF-F163-4F9C-AED3-49AAFC577355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2900A-9129-4AD7-ADDE-0DFFEC0234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934F7-56CC-4F7C-862D-DCE62E6DD971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554C8-672A-48A7-A6D5-9C854C3266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85B86-5947-4130-8F5D-FE9171227582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E7A59-4FE1-49E7-9655-50564F515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2D2B1-8CDE-4B4E-BDAA-6A8857D04863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C8DA0-D49A-41AB-8D60-4DD3A828AA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934240-3D4C-49F1-9337-E409B3D172C0}" type="datetimeFigureOut">
              <a:rPr lang="en-US"/>
              <a:pPr>
                <a:defRPr/>
              </a:pPr>
              <a:t>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E384A7-E6D7-4970-AFFB-891F7A76D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276600"/>
            <a:ext cx="7924800" cy="3124200"/>
          </a:xfrm>
        </p:spPr>
        <p:txBody>
          <a:bodyPr/>
          <a:lstStyle/>
          <a:p>
            <a:pPr>
              <a:defRPr/>
            </a:pPr>
            <a:endParaRPr lang="en-US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educational partnership among </a:t>
            </a:r>
            <a:b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Charlotte-Mecklenburg Schools, UNC Charlotte and Davidson College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5646083"/>
            <a:ext cx="24511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5533231"/>
            <a:ext cx="1905000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3300" y="5417483"/>
            <a:ext cx="2057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J:\CTI private\CTI Communications\Logos\CTI Logos\2012 CTI Logos from Irina\CTI_CTE-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533400"/>
            <a:ext cx="7772400" cy="2549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Yale National Initiative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Established in 1978 between Yale University and the New Haven Public Schools to strengthen teaching in public schools.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Includes a League of Teachers Institutes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Charlotte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New Haven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Pittsburgh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Philadelphia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New Castle, Delaware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1700" u="sng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000" u="sng" dirty="0" smtClean="0">
                <a:solidFill>
                  <a:srgbClr val="8EB4E3"/>
                </a:solidFill>
                <a:latin typeface="Times New Roman" pitchFamily="18" charset="0"/>
                <a:cs typeface="Times New Roman" pitchFamily="18" charset="0"/>
              </a:rPr>
              <a:t>http://teachers.yale.edu/units/index.php?&amp;skin=h</a:t>
            </a:r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1524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Yale Teachers Institute Model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Teacher-Driven Organization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University and School Partnership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Content-Rich Seminars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Collaborative Seminar Environment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Creative, Innovative Curriculum Development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Local and National Seminars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Teachers Become Published Authors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Your Story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you got involved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Types of Seminars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Experience in a Seminar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Writing a Curriculum Unit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Teaching a Curriculum Unit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Impact on Students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Impact on Teachers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CTI Fellows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Professional, innovative, and collaborative experiences for you and your students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Interact with a diverse range of CMS teachers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Teach your curriculum unit in your classroom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Publish your unit on the CTI and Yale National Initiative websites.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Develop the opportunity to get involved with additional leadership roles within CMS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Receive a $1,500 stipend paid by CMS and 3 CEU credits, upon completion of your curriculum unit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2014 CTI Local Seminars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1 of 2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-80128" y="1389668"/>
            <a:ext cx="9144000" cy="13265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/>
              <a:t>  </a:t>
            </a:r>
            <a:endParaRPr lang="en-US" sz="1400" dirty="0"/>
          </a:p>
          <a:p>
            <a:pPr algn="ctr"/>
            <a:r>
              <a:rPr lang="en-US" sz="2400" b="1" dirty="0"/>
              <a:t>Exercise and the Brain</a:t>
            </a:r>
            <a:endParaRPr lang="en-US" sz="2400" dirty="0"/>
          </a:p>
          <a:p>
            <a:pPr algn="ctr"/>
            <a:r>
              <a:rPr lang="en-US" sz="2400" dirty="0"/>
              <a:t>Barbara Lom, Biology, Davidson College</a:t>
            </a:r>
          </a:p>
          <a:p>
            <a:pPr algn="ctr"/>
            <a:r>
              <a:rPr lang="en-US" sz="2400" dirty="0"/>
              <a:t> </a:t>
            </a:r>
          </a:p>
          <a:p>
            <a:pPr algn="ctr"/>
            <a:r>
              <a:rPr lang="en-US" sz="2400" b="1" dirty="0"/>
              <a:t>What Makes a Nation?</a:t>
            </a:r>
            <a:endParaRPr lang="en-US" sz="2400" dirty="0"/>
          </a:p>
          <a:p>
            <a:pPr algn="ctr"/>
            <a:r>
              <a:rPr lang="en-US" sz="2400" dirty="0"/>
              <a:t>Shelley Rigger, Political Science, Davidson College </a:t>
            </a:r>
          </a:p>
          <a:p>
            <a:pPr algn="ctr"/>
            <a:r>
              <a:rPr lang="en-US" sz="2400" dirty="0"/>
              <a:t> </a:t>
            </a:r>
          </a:p>
          <a:p>
            <a:pPr algn="ctr"/>
            <a:r>
              <a:rPr lang="en-US" sz="2400" b="1" dirty="0"/>
              <a:t>The Origins of Human Language</a:t>
            </a:r>
            <a:endParaRPr lang="en-US" sz="2400" dirty="0"/>
          </a:p>
          <a:p>
            <a:pPr algn="ctr"/>
            <a:r>
              <a:rPr lang="en-US" sz="2400" dirty="0"/>
              <a:t>Ron Lunsford, English, UNC Charlotte</a:t>
            </a:r>
          </a:p>
          <a:p>
            <a:pPr algn="ctr"/>
            <a:r>
              <a:rPr lang="en-US" sz="2400" dirty="0"/>
              <a:t> </a:t>
            </a:r>
          </a:p>
          <a:p>
            <a:pPr algn="ctr"/>
            <a:r>
              <a:rPr lang="en-US" sz="2400" b="1" dirty="0"/>
              <a:t>Fundamentals of Mathematics</a:t>
            </a:r>
            <a:endParaRPr lang="en-US" sz="2400" dirty="0"/>
          </a:p>
          <a:p>
            <a:pPr algn="ctr"/>
            <a:r>
              <a:rPr lang="en-US" sz="2400" dirty="0"/>
              <a:t>Harold Reiter, Mathematics and Statistics, UNC Charlotte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 </a:t>
            </a:r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r>
              <a:rPr lang="en-US" sz="1200" dirty="0"/>
              <a:t> 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Garamond" pitchFamily="18" charset="0"/>
            </a:endParaRPr>
          </a:p>
          <a:p>
            <a:pPr algn="ctr"/>
            <a:endParaRPr lang="en-US" sz="2000" dirty="0">
              <a:solidFill>
                <a:schemeClr val="bg1"/>
              </a:solidFill>
              <a:latin typeface="Garamond" pitchFamily="18" charset="0"/>
            </a:endParaRPr>
          </a:p>
          <a:p>
            <a:endParaRPr lang="en-US" sz="2000" dirty="0">
              <a:solidFill>
                <a:schemeClr val="bg1"/>
              </a:solidFill>
              <a:latin typeface="Garamond" pitchFamily="18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2014 CTI Local Seminars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2 of 2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524000"/>
            <a:ext cx="8991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Peace Education:  Psychological Factors that Endorse War</a:t>
            </a:r>
            <a:endParaRPr lang="en-US" sz="2400" dirty="0"/>
          </a:p>
          <a:p>
            <a:pPr algn="ctr"/>
            <a:r>
              <a:rPr lang="en-US" sz="2400" dirty="0"/>
              <a:t>Rick Gay, Educational Studies, Davidson College</a:t>
            </a:r>
          </a:p>
          <a:p>
            <a:pPr algn="ctr"/>
            <a:r>
              <a:rPr lang="en-US" sz="2400" dirty="0"/>
              <a:t> </a:t>
            </a:r>
          </a:p>
          <a:p>
            <a:pPr algn="ctr"/>
            <a:r>
              <a:rPr lang="en-US" sz="2400" b="1" dirty="0"/>
              <a:t>Integrating Concepts in Life Sciences</a:t>
            </a:r>
            <a:endParaRPr lang="en-US" sz="2400" dirty="0"/>
          </a:p>
          <a:p>
            <a:pPr algn="ctr"/>
            <a:r>
              <a:rPr lang="en-US" sz="2400" dirty="0"/>
              <a:t>Malcolm Campbell and Chris Paradise, </a:t>
            </a:r>
            <a:endParaRPr lang="en-US" sz="2400" dirty="0" smtClean="0"/>
          </a:p>
          <a:p>
            <a:pPr algn="ctr"/>
            <a:r>
              <a:rPr lang="en-US" sz="2400" dirty="0" smtClean="0"/>
              <a:t>Biology</a:t>
            </a:r>
            <a:r>
              <a:rPr lang="en-US" sz="2400" dirty="0"/>
              <a:t>, Davidson College</a:t>
            </a:r>
          </a:p>
          <a:p>
            <a:pPr algn="ctr"/>
            <a:r>
              <a:rPr lang="en-US" sz="2400" dirty="0"/>
              <a:t> </a:t>
            </a:r>
          </a:p>
          <a:p>
            <a:pPr algn="ctr"/>
            <a:r>
              <a:rPr lang="en-US" sz="2400" b="1" dirty="0"/>
              <a:t>Africa:  Moving Beyond Popular Culture</a:t>
            </a:r>
            <a:endParaRPr lang="en-US" sz="2400" dirty="0"/>
          </a:p>
          <a:p>
            <a:pPr algn="ctr"/>
            <a:r>
              <a:rPr lang="en-US" sz="2400" dirty="0"/>
              <a:t>Beth Whitaker, Political Science, UNC Charlotte</a:t>
            </a:r>
          </a:p>
          <a:p>
            <a:pPr algn="ctr"/>
            <a:r>
              <a:rPr lang="en-US" sz="2400" dirty="0"/>
              <a:t> </a:t>
            </a:r>
          </a:p>
          <a:p>
            <a:pPr algn="ctr"/>
            <a:r>
              <a:rPr lang="en-US" sz="2400" b="1" dirty="0"/>
              <a:t>Supernatural Figures in Theatre, Film and the Brain</a:t>
            </a:r>
            <a:endParaRPr lang="en-US" sz="2400" dirty="0"/>
          </a:p>
          <a:p>
            <a:pPr algn="ctr"/>
            <a:r>
              <a:rPr lang="en-US" sz="2400" dirty="0"/>
              <a:t>Mark Pizzato, Theatre, UNC Charlotte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Calendar for CTI Fellows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xfrm>
            <a:off x="381000" y="1524000"/>
            <a:ext cx="82296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February 26: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2015 Local Open House at UNC Charlotte Center City Building (9</a:t>
            </a:r>
            <a:r>
              <a:rPr lang="en-US" sz="30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and Brevard)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March 18: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Applications Due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April 2: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Applicants notified of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decision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April 23: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Fellows Orientation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April/May: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Seminar Meetings Begin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	(3 meetings)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September: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Weekly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Seminar Meetings Begin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December 10: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CTI Fellows’ Finale Celebration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4300"/>
            <a:ext cx="185928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 l="12749" t="10001" r="25496" b="1750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 descr="2nd Sem Meeting (June 2009) 023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53000"/>
            <a:ext cx="12652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2" descr="UNC Charlotte.bmp"/>
          <p:cNvPicPr>
            <a:picLocks noGrp="1" noChangeAspect="1"/>
          </p:cNvPicPr>
          <p:nvPr isPhoto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0212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3" descr="ChambersBuilding2.JPG"/>
          <p:cNvPicPr>
            <a:picLocks noGrp="1" noChangeAspect="1"/>
          </p:cNvPicPr>
          <p:nvPr isPhoto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3600" y="0"/>
            <a:ext cx="4470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4" descr="slideshowpicks 04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3505200"/>
            <a:ext cx="1828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5" descr="slideshowpicks 035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2400" y="4953000"/>
            <a:ext cx="254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6" descr="DSC_7836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429000"/>
            <a:ext cx="2209800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7" descr="DSC_1852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2800" y="3581400"/>
            <a:ext cx="1981200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8" descr="DSC_1721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71600" y="4953000"/>
            <a:ext cx="24606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9" descr="slideshowpicks 120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86000" y="3581400"/>
            <a:ext cx="1625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0" descr="slideshowpicks 153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04000" y="4953000"/>
            <a:ext cx="254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Picture 12" descr="2nd Sem Meeting (June 2009) 026.jpg"/>
          <p:cNvPicPr>
            <a:picLocks noGrp="1" noChangeAspect="1"/>
          </p:cNvPicPr>
          <p:nvPr isPhoto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38600" y="3429000"/>
            <a:ext cx="9398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733800"/>
            <a:ext cx="6781800" cy="2514600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r>
              <a:rPr lang="en-US" sz="1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UNC Charlotte</a:t>
            </a:r>
          </a:p>
          <a:p>
            <a:pPr>
              <a:defRPr/>
            </a:pPr>
            <a:r>
              <a:rPr lang="en-US" sz="1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324 </a:t>
            </a:r>
            <a:r>
              <a:rPr lang="en-US" sz="1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Fretwell</a:t>
            </a:r>
            <a:endParaRPr lang="en-US" sz="1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1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Charlotte, NC 28223</a:t>
            </a:r>
          </a:p>
          <a:p>
            <a:pPr>
              <a:defRPr/>
            </a:pPr>
            <a:r>
              <a:rPr lang="en-US" sz="1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Phone: </a:t>
            </a:r>
            <a:r>
              <a:rPr lang="en-US" sz="1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704·687·0078</a:t>
            </a:r>
            <a:endParaRPr lang="en-US" sz="1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1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Fax:704·687·0079</a:t>
            </a:r>
          </a:p>
          <a:p>
            <a:pPr>
              <a:defRPr/>
            </a:pPr>
            <a:r>
              <a:rPr lang="en-US" sz="1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www.charlotteteachers.org</a:t>
            </a:r>
            <a:endParaRPr lang="en-US" sz="1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dirty="0">
              <a:latin typeface="Garamond" pitchFamily="18" charset="0"/>
            </a:endParaRPr>
          </a:p>
        </p:txBody>
      </p:sp>
      <p:pic>
        <p:nvPicPr>
          <p:cNvPr id="4" name="Picture 7" descr="J:\CTI private\CTI Communications\Logos\CTI Logos\2012 CTI Logos from Irina\CTI_CTE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33400"/>
            <a:ext cx="7772400" cy="2549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3875</TotalTime>
  <Words>254</Words>
  <Application>Microsoft Office PowerPoint</Application>
  <PresentationFormat>On-screen Show (4:3)</PresentationFormat>
  <Paragraphs>129</Paragraphs>
  <Slides>12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The Yale National Initiative </vt:lpstr>
      <vt:lpstr>The Yale Teachers Institute Model</vt:lpstr>
      <vt:lpstr>Your Story</vt:lpstr>
      <vt:lpstr>CTI Fellows</vt:lpstr>
      <vt:lpstr>2014 CTI Local Seminars 1 of 2</vt:lpstr>
      <vt:lpstr>2014 CTI Local Seminars 2 of 2</vt:lpstr>
      <vt:lpstr>Calendar for CTI Fellows</vt:lpstr>
      <vt:lpstr>PowerPoint Presentation</vt:lpstr>
      <vt:lpstr>PowerPoint Presentation</vt:lpstr>
      <vt:lpstr>PowerPoint Presentation</vt:lpstr>
      <vt:lpstr>PowerPoint Presentation</vt:lpstr>
    </vt:vector>
  </TitlesOfParts>
  <Company>UNC Charlotte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Shaw, Molly</dc:creator>
  <cp:lastModifiedBy>Scott </cp:lastModifiedBy>
  <cp:revision>154</cp:revision>
  <dcterms:created xsi:type="dcterms:W3CDTF">2008-10-06T16:59:25Z</dcterms:created>
  <dcterms:modified xsi:type="dcterms:W3CDTF">2015-01-13T16:14:32Z</dcterms:modified>
</cp:coreProperties>
</file>